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03"/>
  </p:normalViewPr>
  <p:slideViewPr>
    <p:cSldViewPr snapToGrid="0" snapToObjects="1">
      <p:cViewPr varScale="1">
        <p:scale>
          <a:sx n="90" d="100"/>
          <a:sy n="90" d="100"/>
        </p:scale>
        <p:origin x="23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44B5C-D9B1-4CAB-6A7A-F3CC257FB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A99543-E85B-5DAA-D168-BFE63D46D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46C65-5AF1-25A9-7267-92A19721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06A-7594-684E-A190-8E24FECC8E21}" type="datetimeFigureOut">
              <a:rPr lang="en-US" smtClean="0"/>
              <a:t>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2E38F-1597-12FF-C7A7-909F8849E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0E13A-5648-5F68-4B2E-627AD7557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8C21-7F86-DB44-B186-89684B9F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0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70767-DD63-F7DB-A844-BDF3A3D8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DADFE-020B-628B-B701-56E85BE44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E53E3-2352-3333-1FF3-57880ABA7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06A-7594-684E-A190-8E24FECC8E21}" type="datetimeFigureOut">
              <a:rPr lang="en-US" smtClean="0"/>
              <a:t>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32F9F-FDD5-C62E-3BBA-C80D02441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848E6-C002-7180-B0C7-82CC41F7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8C21-7F86-DB44-B186-89684B9F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5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A2944-AC9A-8EA7-A694-5BA91BA445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6394D-9A50-8C7B-11C6-BB30014F5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43139-F5E9-DF07-B73E-A311894C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06A-7594-684E-A190-8E24FECC8E21}" type="datetimeFigureOut">
              <a:rPr lang="en-US" smtClean="0"/>
              <a:t>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7B228-BB9D-2B79-FF4A-F56145DF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14461-6D17-17C7-9745-522B5CB8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8C21-7F86-DB44-B186-89684B9F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7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33A23-C421-CB3F-70EF-9520084F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D3DDB-86D5-938B-0AE2-23D3DB904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78228-A0CE-1561-456F-99487461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06A-7594-684E-A190-8E24FECC8E21}" type="datetimeFigureOut">
              <a:rPr lang="en-US" smtClean="0"/>
              <a:t>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360F6-1E31-FE71-B214-760FDC1A5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6FB46-2F29-3AFA-DD01-6CA3B784C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8C21-7F86-DB44-B186-89684B9F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6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2060-9002-A62B-FF4D-CA35CCB52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08265-0AB2-61CD-61C6-F8D3432A1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8FF2D-1A50-0624-8EDA-9D08251E3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06A-7594-684E-A190-8E24FECC8E21}" type="datetimeFigureOut">
              <a:rPr lang="en-US" smtClean="0"/>
              <a:t>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4AD41-3E32-6E54-5D58-3D8C5BAC4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6DB86-6DEE-F351-0DD6-027E4F35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8C21-7F86-DB44-B186-89684B9F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8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42C67-9392-6A25-FA7F-D18C4A2B8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79E86-269B-64C8-2F47-C733A7757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F9EF7-7933-22D1-0BC9-90A95F207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B3EDA-E329-8633-3F10-2F25939DD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06A-7594-684E-A190-8E24FECC8E21}" type="datetimeFigureOut">
              <a:rPr lang="en-US" smtClean="0"/>
              <a:t>1/29/23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32E70-527A-1B59-A1B5-DE0D3E35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2B772-403D-C673-3ECF-EED7F68C1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8C21-7F86-DB44-B186-89684B9F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3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62846-0D74-DA77-21ED-4804DA2A9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713C9-9BF0-0F59-A526-7672AF177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139CE5-70DF-E7D3-9311-0EDA67EB3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0BBDAC-55B7-335C-47EC-6907965EF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E1B207-08CB-BEF3-20D4-9189A06AF4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D0DDAE-D10C-A776-42FC-CA15E650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06A-7594-684E-A190-8E24FECC8E21}" type="datetimeFigureOut">
              <a:rPr lang="en-US" smtClean="0"/>
              <a:t>1/29/23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5B715F-2BDD-2B3C-0E74-C26EC539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92E034-FEF0-01B8-0163-659D8ACD9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8C21-7F86-DB44-B186-89684B9F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1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A3D65-0AC4-7C8A-926D-BB2B60AAC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0F54FA-1525-EEC2-A6DE-8368F5AB9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06A-7594-684E-A190-8E24FECC8E21}" type="datetimeFigureOut">
              <a:rPr lang="en-US" smtClean="0"/>
              <a:t>1/29/23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8826C-EAAB-E34F-46A3-227296E88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715161-7C25-62CF-2F5E-D3D5FC03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8C21-7F86-DB44-B186-89684B9F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2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6E137F-3734-55C9-078C-6336ED2D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06A-7594-684E-A190-8E24FECC8E21}" type="datetimeFigureOut">
              <a:rPr lang="en-US" smtClean="0"/>
              <a:t>1/29/23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E1EC74-14F7-501F-735B-6DFBBFF5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3257D-B6A6-13AA-7125-0CC5EFB9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8C21-7F86-DB44-B186-89684B9F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43D5-0F77-3972-2878-193B88B83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F34D2-4A32-1ED4-468A-BE89A60E9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14E04-0AD7-E676-8E48-03438ED18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0D24B-58EE-0285-488A-9A211FD1E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06A-7594-684E-A190-8E24FECC8E21}" type="datetimeFigureOut">
              <a:rPr lang="en-US" smtClean="0"/>
              <a:t>1/29/23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048F0-9DEE-C1DF-4750-FAFE23DE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B41F7-7A26-4836-7EB1-64A9C4F0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8C21-7F86-DB44-B186-89684B9F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D35C2-1CDF-8AB5-C8F5-E4D4F3ADC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9117E8-FA31-5601-06EA-812910EDD7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26F78-0F6F-360F-C9A3-DF4DF4849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C81EA-82F8-238A-A7BA-3E687656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06A-7594-684E-A190-8E24FECC8E21}" type="datetimeFigureOut">
              <a:rPr lang="en-US" smtClean="0"/>
              <a:t>1/29/23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C0257-3AE9-D1FC-7905-079C72430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3A63A-E4D9-F769-8892-496B480B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8C21-7F86-DB44-B186-89684B9F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9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A8AF04-3F7C-009E-4CD1-726D1DE16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F4BBD-5D77-940A-A742-E8283E266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CBFD8-D655-AD9E-CE62-C09F24EC95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8E06A-7594-684E-A190-8E24FECC8E21}" type="datetimeFigureOut">
              <a:rPr lang="en-US" smtClean="0"/>
              <a:t>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AFD7C-27F1-C706-1C6D-79FAF5983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845B8-AB15-EB38-58AA-A5CC983FE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C8C21-7F86-DB44-B186-89684B9F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0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5601C-D20A-9CE8-2EB1-7646D2809F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11649-2471-587E-E154-4C7BDA1CF4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A0AD037-C42B-FF07-B9F6-CB79A7FDF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47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4597D-F8AA-281F-6BFF-BBAB8F81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963FFBD1-BBC7-000B-9DEC-3B2B79D8C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33917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26BDA-A1CD-3539-411C-31B4F4028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5725E8A-2DDA-552E-73D2-ED0E11E23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07431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C5FFA-121F-5CB9-C659-C3834F78A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D8F0A0D-E111-2ED0-BA7A-3E8DB5AFB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23035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98A9A-D9D4-1597-BB53-BCF333A3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0FE0F646-C4B5-315B-397E-34FEFB78F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925468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577F-B1C0-2000-071B-F7AB10C8E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4014F14-848D-762E-0407-4A66EAF4C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41483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FAEF2-5297-870F-61F6-0ED543C9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64B3E18-63FE-FA28-94BA-C131D01CB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25758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D3F1-0697-4A4D-629F-EDA834EA5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A6D01827-C261-D95E-00DB-402AF66D9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2648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35571-4AAE-2950-6DDC-6B9DD4635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094BD49-1564-8177-244B-9D137C971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4058" y="0"/>
            <a:ext cx="12326057" cy="6858000"/>
          </a:xfrm>
        </p:spPr>
      </p:pic>
    </p:spTree>
    <p:extLst>
      <p:ext uri="{BB962C8B-B14F-4D97-AF65-F5344CB8AC3E}">
        <p14:creationId xmlns:p14="http://schemas.microsoft.com/office/powerpoint/2010/main" val="653182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F03D8-AE6C-3961-D1CA-E5A2624F7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152057F-F4C3-9795-B0AB-D0E5EF0F7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5187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086D7-6BEF-D051-05A3-056046FC9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13C9F00-0F2D-DD19-F54A-F11BFAEA4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3678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61129-F457-B591-3BB0-0E573E2EB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E94E153-CC79-8899-A5BA-E05D6D271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89550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D4770-273C-71F3-E92A-996266F3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, application&#10;&#10;Description automatically generated">
            <a:extLst>
              <a:ext uri="{FF2B5EF4-FFF2-40B4-BE49-F238E27FC236}">
                <a16:creationId xmlns:a16="http://schemas.microsoft.com/office/drawing/2014/main" id="{B12B7E3D-8B84-5AD2-D6FB-357E9C92D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0354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ED0E2-1B09-E0A7-5FE2-B7CC52D89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AA4F3E1A-C71E-D544-893D-0D96D4635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87357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E75B1-47C9-E9FF-53B4-18D5F333B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E4FC738-F3C0-B8E9-A0D8-79475B632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08978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D4DE0-72BC-2BE8-0B0B-86CD67687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52282366-A472-5AFE-2F88-8FC604278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66736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Connie Jakab</dc:creator>
  <cp:lastModifiedBy>Connie Jakab</cp:lastModifiedBy>
  <cp:revision>1</cp:revision>
  <dcterms:created xsi:type="dcterms:W3CDTF">2023-01-30T01:52:28Z</dcterms:created>
  <dcterms:modified xsi:type="dcterms:W3CDTF">2023-01-30T02:00:46Z</dcterms:modified>
</cp:coreProperties>
</file>